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0" r:id="rId3"/>
    <p:sldId id="259" r:id="rId4"/>
    <p:sldId id="257" r:id="rId5"/>
    <p:sldId id="265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69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89BB-93FD-42FF-B02B-797833577574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F9A-A69E-4696-A050-1A03126176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42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89BB-93FD-42FF-B02B-797833577574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F9A-A69E-4696-A050-1A03126176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26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89BB-93FD-42FF-B02B-797833577574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F9A-A69E-4696-A050-1A03126176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201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89BB-93FD-42FF-B02B-797833577574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F9A-A69E-4696-A050-1A03126176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76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89BB-93FD-42FF-B02B-797833577574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F9A-A69E-4696-A050-1A03126176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96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89BB-93FD-42FF-B02B-797833577574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F9A-A69E-4696-A050-1A03126176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43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89BB-93FD-42FF-B02B-797833577574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F9A-A69E-4696-A050-1A03126176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52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89BB-93FD-42FF-B02B-797833577574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F9A-A69E-4696-A050-1A03126176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06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89BB-93FD-42FF-B02B-797833577574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F9A-A69E-4696-A050-1A03126176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93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89BB-93FD-42FF-B02B-797833577574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F9A-A69E-4696-A050-1A03126176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31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89BB-93FD-42FF-B02B-797833577574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F9A-A69E-4696-A050-1A03126176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08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F89BB-93FD-42FF-B02B-797833577574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39F9A-A69E-4696-A050-1A03126176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96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263" y="2686050"/>
            <a:ext cx="5400675" cy="665163"/>
          </a:xfrm>
          <a:noFill/>
        </p:spPr>
        <p:txBody>
          <a:bodyPr/>
          <a:lstStyle/>
          <a:p>
            <a:r>
              <a:rPr lang="tr-TR" altLang="tr-TR" sz="3600" dirty="0" smtClean="0">
                <a:solidFill>
                  <a:schemeClr val="bg1"/>
                </a:solidFill>
                <a:latin typeface="Tahoma" charset="0"/>
              </a:rPr>
              <a:t>  </a:t>
            </a:r>
            <a:endParaRPr lang="uk-UA" altLang="tr-TR" sz="3600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1783" y="3212976"/>
            <a:ext cx="4392166" cy="40811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altLang="tr-TR" sz="2400" dirty="0" smtClean="0"/>
              <a:t>Sağlık Fiziği Anabilim Dalı</a:t>
            </a:r>
            <a:endParaRPr lang="uk-UA" altLang="tr-TR" sz="2400" dirty="0"/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58007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957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404664"/>
            <a:ext cx="8424614" cy="5976664"/>
          </a:xfrm>
        </p:spPr>
        <p:txBody>
          <a:bodyPr>
            <a:normAutofit fontScale="85000" lnSpcReduction="20000"/>
          </a:bodyPr>
          <a:lstStyle/>
          <a:p>
            <a:r>
              <a:rPr lang="tr-T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 Adı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pPr marL="0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</a:t>
            </a:r>
            <a:r>
              <a:rPr lang="tr-TR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Sağlık Fiziği</a:t>
            </a:r>
          </a:p>
          <a:p>
            <a:pPr marL="0" indent="0">
              <a:buNone/>
            </a:pPr>
            <a:endParaRPr lang="tr-T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Programın bağlı olduğu Enstitü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Sağlık </a:t>
            </a:r>
            <a:r>
              <a:rPr lang="tr-TR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Bilimleri </a:t>
            </a:r>
            <a:r>
              <a:rPr lang="tr-TR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Enstitüsü</a:t>
            </a:r>
          </a:p>
          <a:p>
            <a:pPr marL="0" indent="0">
              <a:buNone/>
            </a:pPr>
            <a:endParaRPr lang="tr-T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Bağlı olduğu Anabilim Dalı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endParaRPr lang="tr-T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2012 den önce </a:t>
            </a:r>
            <a:r>
              <a:rPr lang="tr-TR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Biyofizik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altında</a:t>
            </a:r>
          </a:p>
          <a:p>
            <a:endParaRPr lang="tr-T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Programın başlangıç tarihi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endParaRPr lang="tr-T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</a:t>
            </a:r>
            <a:r>
              <a:rPr lang="tr-TR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15/09/2008</a:t>
            </a:r>
          </a:p>
          <a:p>
            <a:endParaRPr lang="tr-T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Programın sorumlusu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endParaRPr lang="tr-T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</a:t>
            </a:r>
            <a:r>
              <a:rPr lang="tr-TR" b="1" dirty="0" err="1" smtClean="0">
                <a:solidFill>
                  <a:schemeClr val="tx1"/>
                </a:solidFill>
              </a:rPr>
              <a:t>Prof.Dr</a:t>
            </a:r>
            <a:r>
              <a:rPr lang="tr-TR" b="1" dirty="0" smtClean="0">
                <a:solidFill>
                  <a:schemeClr val="tx1"/>
                </a:solidFill>
              </a:rPr>
              <a:t>. M. Cem UZAL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7185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" y="44624"/>
            <a:ext cx="9141905" cy="65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79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91" y="69970"/>
            <a:ext cx="8389218" cy="134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48515" y="1772816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1"/>
                </a:solidFill>
                <a:ea typeface="+mn-ea"/>
                <a:cs typeface="+mn-cs"/>
              </a:rPr>
              <a:t>Programdaki öğretim üyesi veya görevlisi  sayısı- Toplam</a:t>
            </a:r>
            <a:r>
              <a:rPr lang="tr-TR" dirty="0" smtClean="0">
                <a:solidFill>
                  <a:schemeClr val="tx1"/>
                </a:solidFill>
                <a:ea typeface="+mn-ea"/>
                <a:cs typeface="+mn-cs"/>
              </a:rPr>
              <a:t>: </a:t>
            </a:r>
            <a:r>
              <a:rPr lang="tr-TR" dirty="0" smtClean="0">
                <a:ea typeface="+mn-ea"/>
                <a:cs typeface="+mn-cs"/>
              </a:rPr>
              <a:t>17</a:t>
            </a:r>
            <a:endParaRPr lang="tr-TR" dirty="0">
              <a:solidFill>
                <a:schemeClr val="tx1"/>
              </a:solidFill>
              <a:ea typeface="+mn-ea"/>
              <a:cs typeface="+mn-cs"/>
            </a:endParaRPr>
          </a:p>
          <a:p>
            <a:endParaRPr lang="tr-T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Programdaki </a:t>
            </a:r>
            <a:r>
              <a:rPr lang="tr-T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öğretim üyesi veya görevlisi  sayısı - Fizik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</a:p>
          <a:p>
            <a:endParaRPr lang="tr-T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dirty="0"/>
              <a:t>Programın mezun sayısı: </a:t>
            </a:r>
            <a:r>
              <a:rPr lang="tr-TR" dirty="0" smtClean="0"/>
              <a:t>6+1</a:t>
            </a:r>
          </a:p>
          <a:p>
            <a:endParaRPr lang="tr-TR" dirty="0"/>
          </a:p>
          <a:p>
            <a:r>
              <a:rPr lang="tr-TR" dirty="0"/>
              <a:t>Çalışan mezun sayısı: 5</a:t>
            </a:r>
          </a:p>
          <a:p>
            <a:endParaRPr lang="tr-T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altLang="tr-TR" dirty="0"/>
          </a:p>
        </p:txBody>
      </p:sp>
    </p:spTree>
    <p:extLst>
      <p:ext uri="{BB962C8B-B14F-4D97-AF65-F5344CB8AC3E}">
        <p14:creationId xmlns:p14="http://schemas.microsoft.com/office/powerpoint/2010/main" val="346570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628800"/>
            <a:ext cx="6985000" cy="5686425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Mezunlardan 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Alınan </a:t>
            </a:r>
            <a:r>
              <a:rPr lang="tr-TR" dirty="0" smtClean="0"/>
              <a:t>G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eri Bildirimler:</a:t>
            </a:r>
          </a:p>
          <a:p>
            <a:pPr lvl="1"/>
            <a:endParaRPr lang="tr-TR" dirty="0"/>
          </a:p>
          <a:p>
            <a:pPr lvl="1"/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Dış Merkez Eğitimlerinin Arttırılması</a:t>
            </a:r>
          </a:p>
          <a:p>
            <a:pPr lvl="1"/>
            <a:endParaRPr lang="tr-TR" dirty="0"/>
          </a:p>
          <a:p>
            <a:pPr lvl="1"/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Merkezde Bulunmayan Cihazların ve Tedavi Tekniklerinin Uygulandığı Merkezlerde en az 1 ay Rotasyon</a:t>
            </a:r>
          </a:p>
          <a:p>
            <a:pPr lvl="1"/>
            <a:endParaRPr lang="tr-TR" dirty="0"/>
          </a:p>
          <a:p>
            <a:pPr lvl="1"/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Yurtiçi ve Yurtdışı Kurs Katılımının Sağlanması</a:t>
            </a:r>
          </a:p>
          <a:p>
            <a:pPr lvl="1"/>
            <a:endParaRPr lang="tr-TR" dirty="0"/>
          </a:p>
          <a:p>
            <a:pPr lvl="1"/>
            <a:endParaRPr lang="tr-T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altLang="tr-TR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91" y="69970"/>
            <a:ext cx="8389218" cy="134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8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24847"/>
            <a:ext cx="8856984" cy="5233153"/>
          </a:xfrm>
        </p:spPr>
        <p:txBody>
          <a:bodyPr>
            <a:normAutofit fontScale="92500" lnSpcReduction="10000"/>
          </a:bodyPr>
          <a:lstStyle/>
          <a:p>
            <a:r>
              <a:rPr lang="tr-TR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Programınızın </a:t>
            </a:r>
            <a:r>
              <a:rPr lang="tr-TR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Güçlü </a:t>
            </a:r>
            <a:r>
              <a:rPr lang="tr-TR" sz="4000" dirty="0"/>
              <a:t>Y</a:t>
            </a:r>
            <a:r>
              <a:rPr lang="tr-TR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önleri: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Teorik 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Ders Sonrasında </a:t>
            </a:r>
            <a:r>
              <a:rPr lang="tr-TR" dirty="0"/>
              <a:t>U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ygulama </a:t>
            </a:r>
            <a:r>
              <a:rPr lang="tr-TR" dirty="0"/>
              <a:t>S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üreci: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hastanın BT-sim çekimi, </a:t>
            </a:r>
            <a:r>
              <a:rPr lang="tr-T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konturlanması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tedavi planlama süreci, QA</a:t>
            </a:r>
            <a:r>
              <a:rPr lang="tr-TR" dirty="0" smtClean="0"/>
              <a:t> ve </a:t>
            </a:r>
            <a:r>
              <a:rPr lang="tr-TR" i="1" dirty="0" smtClean="0"/>
              <a:t>set-</a:t>
            </a:r>
            <a:r>
              <a:rPr lang="tr-TR" i="1" dirty="0" err="1" smtClean="0"/>
              <a:t>up</a:t>
            </a:r>
            <a:r>
              <a:rPr lang="tr-TR" dirty="0" smtClean="0"/>
              <a:t> işlemlerinin öğrenciye gösterilmesi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C</a:t>
            </a:r>
            <a:r>
              <a:rPr lang="tr-TR" dirty="0" smtClean="0"/>
              <a:t>ihazın Günlük/Aylık/Yıllık QA Ölçümlerine </a:t>
            </a:r>
            <a:r>
              <a:rPr lang="tr-TR" dirty="0"/>
              <a:t>A</a:t>
            </a:r>
            <a:r>
              <a:rPr lang="tr-TR" dirty="0" smtClean="0"/>
              <a:t>ktif Katılım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Öğrencilerin Ücretli </a:t>
            </a:r>
            <a:r>
              <a:rPr lang="tr-TR" dirty="0"/>
              <a:t>Ç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alışma </a:t>
            </a:r>
            <a:r>
              <a:rPr lang="tr-TR" dirty="0"/>
              <a:t>İ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mkanının </a:t>
            </a:r>
            <a:r>
              <a:rPr lang="tr-TR" dirty="0"/>
              <a:t>B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ulunması</a:t>
            </a:r>
            <a:endParaRPr lang="tr-T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altLang="tr-TR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8539"/>
            <a:ext cx="8389218" cy="134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8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rmAutofit fontScale="85000" lnSpcReduction="20000"/>
          </a:bodyPr>
          <a:lstStyle/>
          <a:p>
            <a:r>
              <a:rPr lang="tr-TR" sz="4800" dirty="0"/>
              <a:t>Programınızın zayıf yönleri</a:t>
            </a:r>
            <a:r>
              <a:rPr lang="tr-TR" sz="4800" dirty="0" smtClean="0"/>
              <a:t>:</a:t>
            </a:r>
          </a:p>
          <a:p>
            <a:pPr marL="0" indent="0">
              <a:buNone/>
            </a:pPr>
            <a:endParaRPr lang="tr-TR" sz="4800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 </a:t>
            </a:r>
            <a:r>
              <a:rPr lang="tr-TR" dirty="0" err="1"/>
              <a:t>B</a:t>
            </a:r>
            <a:r>
              <a:rPr lang="tr-TR" dirty="0" err="1" smtClean="0"/>
              <a:t>rakiterapi</a:t>
            </a:r>
            <a:r>
              <a:rPr lang="tr-TR" dirty="0" smtClean="0"/>
              <a:t> ünitesinin olmaması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 </a:t>
            </a:r>
            <a:r>
              <a:rPr lang="tr-TR" dirty="0" err="1"/>
              <a:t>S</a:t>
            </a:r>
            <a:r>
              <a:rPr lang="tr-TR" dirty="0" err="1" smtClean="0"/>
              <a:t>tereotaktik</a:t>
            </a:r>
            <a:r>
              <a:rPr lang="tr-TR" dirty="0" smtClean="0"/>
              <a:t> tedavi yapılamaması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 P</a:t>
            </a:r>
            <a:r>
              <a:rPr lang="tr-TR" dirty="0" smtClean="0"/>
              <a:t>rogramın dil barajı olmaması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Ö</a:t>
            </a:r>
            <a:r>
              <a:rPr lang="tr-TR" dirty="0" smtClean="0"/>
              <a:t>ğrenci alımında mülakat olmaması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Öğrenci alımı kriteri: %60 ALES+%</a:t>
            </a:r>
            <a:r>
              <a:rPr lang="tr-TR" smtClean="0"/>
              <a:t>40 lisans </a:t>
            </a:r>
            <a:r>
              <a:rPr lang="tr-TR" dirty="0" smtClean="0"/>
              <a:t>notu</a:t>
            </a:r>
          </a:p>
          <a:p>
            <a:pPr marL="0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91" y="69970"/>
            <a:ext cx="8389218" cy="134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176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10488</TotalTime>
  <Words>135</Words>
  <Application>Microsoft Office PowerPoint</Application>
  <PresentationFormat>Ekran Gösterisi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Wingdings</vt:lpstr>
      <vt:lpstr>Ofis Teması</vt:lpstr>
      <vt:lpstr>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sp</dc:creator>
  <cp:lastModifiedBy>MD</cp:lastModifiedBy>
  <cp:revision>26</cp:revision>
  <cp:lastPrinted>2016-03-21T09:04:38Z</cp:lastPrinted>
  <dcterms:created xsi:type="dcterms:W3CDTF">2016-03-16T08:53:51Z</dcterms:created>
  <dcterms:modified xsi:type="dcterms:W3CDTF">2016-03-25T15:40:50Z</dcterms:modified>
</cp:coreProperties>
</file>